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000" dirty="0" smtClean="0"/>
                  <a:t>When an equation is in the form: </a:t>
                </a:r>
                <a:endParaRPr lang="en-US" sz="3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000" dirty="0" smtClean="0"/>
                  <a:t>, you can factor it.</a:t>
                </a:r>
              </a:p>
              <a:p>
                <a:pPr marL="0" indent="0">
                  <a:buNone/>
                </a:pPr>
                <a:endParaRPr lang="en-US" sz="3000" dirty="0" smtClean="0"/>
              </a:p>
              <a:p>
                <a:r>
                  <a:rPr lang="en-US" sz="3000" dirty="0" smtClean="0"/>
                  <a:t>When factored, you can find the zeros of the graph. </a:t>
                </a:r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6" t="-2097" r="-1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8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89212" y="2133600"/>
                <a:ext cx="4313864" cy="4304778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US" sz="2500" b="0" dirty="0" smtClean="0"/>
              </a:p>
              <a:p>
                <a:r>
                  <a:rPr lang="en-US" sz="2500" dirty="0" smtClean="0"/>
                  <a:t>Factored: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  <m:d>
                        <m:dPr>
                          <m:ctrlPr>
                            <a:rPr lang="en-US" sz="2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25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5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+6=0 </m:t>
                    </m:r>
                  </m:oMath>
                </a14:m>
                <a:r>
                  <a:rPr lang="en-US" sz="2400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=−2, </m:t>
                    </m:r>
                    <m:r>
                      <a:rPr lang="en-US" sz="2500" b="0" i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US" sz="2500" dirty="0" smtClean="0"/>
              </a:p>
              <a:p>
                <a:r>
                  <a:rPr lang="en-US" sz="2500" dirty="0" smtClean="0"/>
                  <a:t>Also, the line of symmetry is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5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2500" b="0" dirty="0" smtClean="0"/>
              </a:p>
              <a:p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5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sz="2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89212" y="2133600"/>
                <a:ext cx="4313864" cy="4304778"/>
              </a:xfrm>
              <a:blipFill>
                <a:blip r:embed="rId2"/>
                <a:stretch>
                  <a:fillRect l="-2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515616" y="624110"/>
            <a:ext cx="2797429" cy="562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9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0"/>
                <a:ext cx="8915400" cy="4151086"/>
              </a:xfrm>
            </p:spPr>
            <p:txBody>
              <a:bodyPr>
                <a:normAutofit/>
              </a:bodyPr>
              <a:lstStyle/>
              <a:p>
                <a:r>
                  <a:rPr lang="en-US" sz="3000" dirty="0" smtClean="0"/>
                  <a:t>When a quadratic is in the form</a:t>
                </a:r>
                <a:r>
                  <a:rPr lang="en-US" sz="3000" smtClean="0"/>
                  <a:t>: </a:t>
                </a:r>
                <a:endParaRPr lang="en-US" sz="3000" i="1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000" dirty="0" smtClean="0"/>
                  <a:t>, you can use the quadratic formula to find the zeros of the functions. (Where x = 0)</a:t>
                </a:r>
              </a:p>
              <a:p>
                <a:pPr marL="0" indent="0">
                  <a:buNone/>
                </a:pPr>
                <a:endParaRPr lang="en-US" sz="30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 </m:t>
                          </m:r>
                          <m:rad>
                            <m:radPr>
                              <m:deg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−4(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)(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2(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0"/>
                <a:ext cx="8915400" cy="4151086"/>
              </a:xfrm>
              <a:blipFill>
                <a:blip r:embed="rId2"/>
                <a:stretch>
                  <a:fillRect l="-1642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33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335313"/>
                <a:ext cx="8915400" cy="5326744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000" i="1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US" sz="3000" dirty="0"/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=10, 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sz="30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ad>
                          <m:radPr>
                            <m:degHide m:val="on"/>
                            <m:ctrlP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−4(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0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  <m: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ad>
                          <m:radPr>
                            <m:degHide m:val="on"/>
                            <m:ctrlP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−4(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0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d>
                        <m: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ad>
                          <m:radPr>
                            <m:degHide m:val="on"/>
                            <m:ctrlP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0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−10+2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000" b="0" i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3000" b="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−10 −2</m:t>
                        </m:r>
                      </m:num>
                      <m:den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US" sz="3000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335313"/>
                <a:ext cx="8915400" cy="532674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51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Discriminant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451429"/>
                <a:ext cx="8915400" cy="5167085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 smtClean="0"/>
                  <a:t>The discriminant is the part under the square root: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3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0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 </m:t>
                        </m:r>
                        <m:rad>
                          <m:radPr>
                            <m:degHide m:val="on"/>
                            <m:ctrlPr>
                              <a:rPr lang="en-US" sz="3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3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3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−4(</m:t>
                            </m:r>
                            <m:r>
                              <a:rPr lang="en-US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num>
                      <m:den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000" dirty="0" smtClean="0"/>
                  <a:t> </a:t>
                </a:r>
              </a:p>
              <a:p>
                <a:r>
                  <a:rPr lang="en-US" sz="3000" dirty="0" smtClean="0"/>
                  <a:t>A positive discriminant means there are 2 real roots.</a:t>
                </a:r>
              </a:p>
              <a:p>
                <a:r>
                  <a:rPr lang="en-US" sz="3000" dirty="0" smtClean="0"/>
                  <a:t>A zero discriminant means there is a double root.</a:t>
                </a:r>
              </a:p>
              <a:p>
                <a:r>
                  <a:rPr lang="en-US" sz="3000" dirty="0" smtClean="0"/>
                  <a:t>A negative discriminant means there are 2 complex roots. </a:t>
                </a:r>
                <a:endParaRPr lang="en-US" sz="3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451429"/>
                <a:ext cx="8915400" cy="5167085"/>
              </a:xfrm>
              <a:blipFill>
                <a:blip r:embed="rId2"/>
                <a:stretch>
                  <a:fillRect l="-1436" t="-1533" r="-25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01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36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Wisp</vt:lpstr>
      <vt:lpstr>Quadratic Formula</vt:lpstr>
      <vt:lpstr>Factoring</vt:lpstr>
      <vt:lpstr>Example</vt:lpstr>
      <vt:lpstr>Quadratic Formula</vt:lpstr>
      <vt:lpstr>Example</vt:lpstr>
      <vt:lpstr>The Discriminant </vt:lpstr>
    </vt:vector>
  </TitlesOfParts>
  <Company>Salt Lake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Formula</dc:title>
  <dc:creator>Louise Wisner</dc:creator>
  <cp:lastModifiedBy>Louise Wisner</cp:lastModifiedBy>
  <cp:revision>9</cp:revision>
  <dcterms:created xsi:type="dcterms:W3CDTF">2017-11-06T21:48:58Z</dcterms:created>
  <dcterms:modified xsi:type="dcterms:W3CDTF">2018-11-12T17:02:37Z</dcterms:modified>
</cp:coreProperties>
</file>